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B78D38-72CE-47D0-F51F-77E9EFC55A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D4E4D62-955A-F530-7AEA-1F080A5426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7BAE89-1571-6D36-CB6E-0BA94EA77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21D5-E377-4AE8-BE8A-A0E5E831AFC7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60B350-DCAB-663C-C976-B202ADF0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CB43E6-C853-39A2-E6C5-5C1B8684F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F3C01-C974-424A-81B3-E8BD631A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4078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1F045A-1430-261D-485E-3CBDCDD87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B340E7-73D9-D635-C76B-448BAE3319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77B875-2A36-3DF0-C0B3-4894FD356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21D5-E377-4AE8-BE8A-A0E5E831AFC7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D97403-7B6F-C9DD-B67A-0FF8B782E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377BD1-FF53-DC38-B645-7869550F7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F3C01-C974-424A-81B3-E8BD631A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6366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DD5FFE7-AB8A-07B8-84DC-57D8A38336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C143C45-9126-CB1D-26A4-BE3E6FF314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8E20CE-9B2C-12F8-836B-E84FA1D8E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21D5-E377-4AE8-BE8A-A0E5E831AFC7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B5F07E-3E20-F6DD-4048-43A470A68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2CFBC1-9178-CED5-9BBD-5C20C22D8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F3C01-C974-424A-81B3-E8BD631A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9607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926C9B-7C2F-3BC0-41A5-6F0078DC9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B9D27F-0209-B147-85AB-D5404B005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1803CF-F8DF-EEE8-8509-9A765A0FC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21D5-E377-4AE8-BE8A-A0E5E831AFC7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2C8A85-737A-E7EB-6C5B-A0D212D0D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C8D9A9-5BC7-D071-7675-1880A4931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F3C01-C974-424A-81B3-E8BD631A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5582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9CDCB9-454B-84AA-DE41-4A45533BC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485160-0EEA-E1F2-5FE1-F80CAADCE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012C32-73E1-91AA-B6F0-BB080B506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21D5-E377-4AE8-BE8A-A0E5E831AFC7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56AEF-6F3F-66EC-9E7F-A75EC41F7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0113F9-8365-EE5F-0683-B6A1847F4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F3C01-C974-424A-81B3-E8BD631A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8839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01A0EF-9D67-9F6F-9B7F-095B55A7C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6FACDB-8409-E322-2004-738CA82111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8F62C5C-5280-67E2-1A2C-C58E394E9F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CD1F19-D9A3-273C-BF76-59E6B40F4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21D5-E377-4AE8-BE8A-A0E5E831AFC7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198F08-B0F7-59E2-10CE-3E15F354A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BB0997D-CBF2-1A24-B37D-81EC4E732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F3C01-C974-424A-81B3-E8BD631A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6611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CF63F1-8F27-2175-2943-0519DA180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04D725-B80A-D254-8DAF-A2C9431BD7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F16C259-CFD9-DEC0-C96C-41CB616F6F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F22720B-E72D-9348-CF71-2123EC5267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DBADC35-5915-B6C3-AA17-603B34EF85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69F5054-14E3-ECB2-F900-DC60E534B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21D5-E377-4AE8-BE8A-A0E5E831AFC7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D2D7DA2-1A2B-952F-27B3-B4169A60F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6C0879E-0C00-C8DA-2CF6-60684B5EB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F3C01-C974-424A-81B3-E8BD631A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1244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B63E52-E693-7C7E-2B6F-B643A17FE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124FC6A-19AA-D136-D032-9FCD48A50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21D5-E377-4AE8-BE8A-A0E5E831AFC7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A6BA2A0-CB2B-EE34-80FA-1ACFC0562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A073526-04B0-9525-7B8C-5296DAD6E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F3C01-C974-424A-81B3-E8BD631A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6387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79C8021-17F8-C324-89EE-4D7D888A7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21D5-E377-4AE8-BE8A-A0E5E831AFC7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C7C841D-575D-9516-B9BC-BC1B11F4B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294A379-1214-EF45-3AFF-227445A5A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F3C01-C974-424A-81B3-E8BD631A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9228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568AA0-9200-CD3E-9C92-F8B1DBD25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C47560-CA77-7E3D-929F-29B1B12F92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75D7ABB-5E89-76F8-E241-F1EAC395EC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22F79C-2835-DE96-B874-99E0EC003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21D5-E377-4AE8-BE8A-A0E5E831AFC7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492A83-8613-1E33-7FCF-780C0FF89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E62912-9693-A9F9-6629-A9DCE959A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F3C01-C974-424A-81B3-E8BD631A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500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D0160B-79F8-F0EF-9B62-040B6A53D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09B5357-B454-7415-9025-1F06CC0296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0A98996-6784-5775-C9AA-0A0F6D22DA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D19E146-E469-B09D-FF72-90FC33696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21D5-E377-4AE8-BE8A-A0E5E831AFC7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78E170D-6332-3951-D944-B6C122B3E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95D990-1F90-2E98-7FA1-34BE93AB3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F3C01-C974-424A-81B3-E8BD631A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4793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32810FB-F1EA-8A04-1058-A1EFFC04F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E60F7D-BAF1-EF2E-A45E-E4A36E0FC8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84074E-6CD7-FB07-7E16-790B3C0CEE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BF21D5-E377-4AE8-BE8A-A0E5E831AFC7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0988E3-72B8-20DF-2A29-73E8A8EE74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409161-3F65-213E-84A7-7621D710E8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EF3C01-C974-424A-81B3-E8BD631A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0942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B7433F-6323-18FA-5746-472DCB971D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6CEF79C-A2FC-2DBE-E55D-3A50A5855B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ECFD67E-7238-FA89-77B4-2A27D088F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840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3112599-AE5E-5E84-5E30-E8B348A6F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999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067F216-DF2D-A870-1826-24783CD1A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144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CC13F0C-076E-D528-006F-CF5A32F10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279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700B632-D163-1598-C770-26C519406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045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CA80619-4369-56C6-400B-738CBFA5A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231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DAAC80A-828A-0797-99B0-7E00FE66E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678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D0B3EFC-BE55-9FC2-E28C-90870069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866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4509BCF-30A3-4076-77B0-FF02F171E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769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</TotalTime>
  <Words>0</Words>
  <Application>Microsoft Office PowerPoint</Application>
  <PresentationFormat>와이드스크린</PresentationFormat>
  <Paragraphs>0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인후</dc:creator>
  <cp:lastModifiedBy>인후</cp:lastModifiedBy>
  <cp:revision>1</cp:revision>
  <dcterms:created xsi:type="dcterms:W3CDTF">2023-01-31T03:49:09Z</dcterms:created>
  <dcterms:modified xsi:type="dcterms:W3CDTF">2023-01-31T08:08:50Z</dcterms:modified>
</cp:coreProperties>
</file>

<file path=docProps/thumbnail.jpeg>
</file>